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35" r:id="rId14"/>
    <p:sldId id="341" r:id="rId15"/>
    <p:sldId id="342" r:id="rId16"/>
    <p:sldId id="336" r:id="rId17"/>
    <p:sldId id="337" r:id="rId18"/>
    <p:sldId id="573" r:id="rId19"/>
    <p:sldId id="574" r:id="rId20"/>
    <p:sldId id="575" r:id="rId21"/>
    <p:sldId id="338" r:id="rId22"/>
    <p:sldId id="339" r:id="rId23"/>
    <p:sldId id="346" r:id="rId24"/>
    <p:sldId id="348" r:id="rId25"/>
    <p:sldId id="347" r:id="rId26"/>
    <p:sldId id="350" r:id="rId27"/>
    <p:sldId id="351" r:id="rId28"/>
    <p:sldId id="576" r:id="rId29"/>
    <p:sldId id="577" r:id="rId30"/>
    <p:sldId id="343" r:id="rId31"/>
    <p:sldId id="345" r:id="rId32"/>
    <p:sldId id="34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2/20/24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1.wmf"/></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7.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p>
          <a:p>
            <a:r>
              <a:rPr lang="en-US" altLang="en-US" sz="2000" dirty="0">
                <a:ea typeface="ＭＳ Ｐゴシック" panose="020B0600070205080204" pitchFamily="34" charset="-128"/>
                <a:cs typeface="Arial" panose="020B0604020202020204" pitchFamily="34" charset="0"/>
                <a:sym typeface="Wingdings" panose="05000000000000000000" pitchFamily="2" charset="2"/>
              </a:rPr>
              <a:t>14.7 comes from density of O in ZrO2</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09600" y="2160495"/>
            <a:ext cx="6587893" cy="3965670"/>
          </a:xfrm>
        </p:spPr>
        <p:txBody>
          <a:bodyPr>
            <a:normAutofit fontScale="85000" lnSpcReduction="1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12906" y="3545987"/>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41122" y="2452257"/>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2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097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77500" lnSpcReduction="2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225756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Two types of mitigation strategies to limit PCI failures</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25245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26</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a:p>
            <a:endParaRPr lang="en-US" sz="2000" dirty="0"/>
          </a:p>
          <a:p>
            <a:r>
              <a:rPr lang="en-US" sz="2000" dirty="0"/>
              <a:t>A cladding with an initial thickness of 600 microns that initially has 40 wt. ppm H undergoes corrosion to a total oxide thickness of 80 microns. What is the overall hydrogen content in wt. ppm if the hydrogen pickup fraction is 15%?</a:t>
            </a:r>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85000" lnSpcReduction="20000"/>
          </a:bodyPr>
          <a:lstStyle/>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387570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536811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599" y="2160495"/>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132399" y="2160495"/>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399" y="4099708"/>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0" y="4252661"/>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fontScale="925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586908" y="34290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dirty="0"/>
              <a:t>Corrosion reaction rates are determined by thermodynamics and kinetics</a:t>
            </a:r>
          </a:p>
          <a:p>
            <a:r>
              <a:rPr lang="en-US" dirty="0"/>
              <a:t>Thermodynamics tell us whether a material may corrode</a:t>
            </a:r>
          </a:p>
          <a:p>
            <a:pPr lvl="1"/>
            <a:r>
              <a:rPr lang="en-US" dirty="0"/>
              <a:t>Measure voltage difference between anodic and cathodic sites</a:t>
            </a:r>
          </a:p>
          <a:p>
            <a:r>
              <a:rPr lang="en-US" dirty="0"/>
              <a:t>Kinetics tell us how quickly a material will corrode</a:t>
            </a:r>
          </a:p>
          <a:p>
            <a:pPr lvl="1"/>
            <a:r>
              <a:rPr lang="en-US" dirty="0"/>
              <a:t>Measure net current between anodic and cathodic sites</a:t>
            </a:r>
          </a:p>
          <a:p>
            <a:endParaRPr lang="en-US"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09600" y="2160495"/>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817686"/>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887786"/>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4143330"/>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2160495"/>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9672</TotalTime>
  <Words>2411</Words>
  <Application>Microsoft Macintosh PowerPoint</Application>
  <PresentationFormat>Widescreen</PresentationFormat>
  <Paragraphs>266</Paragraphs>
  <Slides>32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ＭＳ Ｐゴシック</vt:lpstr>
      <vt:lpstr>Arial</vt:lpstr>
      <vt:lpstr>Calibri</vt:lpstr>
      <vt:lpstr>Cambria Math</vt:lpstr>
      <vt:lpstr>Symbol</vt:lpstr>
      <vt:lpstr>Times New Roman</vt:lpstr>
      <vt:lpstr>NCStateU-horizontal-left-logo</vt:lpstr>
      <vt:lpstr>Equation</vt:lpstr>
      <vt:lpstr>Nuclear Fuel Performance</vt:lpstr>
      <vt:lpstr>Last Time</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Example</vt:lpstr>
      <vt:lpstr>Corrosion Rate</vt:lpstr>
      <vt:lpstr>Example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Given a thickness of oxide, how can we predict the hydrogen pickup?</vt:lpstr>
      <vt:lpstr>We can estimate the hydrogen content in the cladding from the oxide thickness δ and the pickup fraction f</vt:lpstr>
      <vt:lpstr>Hydrides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98</cp:revision>
  <dcterms:created xsi:type="dcterms:W3CDTF">2020-02-19T20:03:05Z</dcterms:created>
  <dcterms:modified xsi:type="dcterms:W3CDTF">2024-02-20T15:35:34Z</dcterms:modified>
</cp:coreProperties>
</file>